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9F0056-768B-4A65-A9C0-5242AADC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7FE442-551D-4992-B8B7-6771F4500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8EC93E-0748-4BF9-B277-450FD70C607E}"/>
              </a:ext>
            </a:extLst>
          </p:cNvPr>
          <p:cNvSpPr txBox="1"/>
          <p:nvPr/>
        </p:nvSpPr>
        <p:spPr>
          <a:xfrm>
            <a:off x="2249787" y="533865"/>
            <a:ext cx="3593452" cy="3066585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l"/>
            <a:r>
              <a:rPr lang="en-US" altLang="zh-CN" sz="1800"/>
              <a:t>Megan Vermaak • Mirna Lawrence • Georgia Demertzis</a:t>
            </a:r>
            <a:endParaRPr lang="zh-CN" altLang="en-US" sz="18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A96465-6450-47A4-8D13-81018A64F7CD}"/>
              </a:ext>
            </a:extLst>
          </p:cNvPr>
          <p:cNvSpPr txBox="1"/>
          <p:nvPr/>
        </p:nvSpPr>
        <p:spPr>
          <a:xfrm>
            <a:off x="3155796" y="2938730"/>
            <a:ext cx="12378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/>
              <a:t>蛋</a:t>
            </a:r>
          </a:p>
        </p:txBody>
      </p:sp>
    </p:spTree>
    <p:extLst>
      <p:ext uri="{BB962C8B-B14F-4D97-AF65-F5344CB8AC3E}">
        <p14:creationId xmlns:p14="http://schemas.microsoft.com/office/powerpoint/2010/main" val="368776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220003-81A5-4F7A-AAD0-1B6224BA2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45F19D-BB57-461A-9AC9-DED3927ED937}"/>
              </a:ext>
            </a:extLst>
          </p:cNvPr>
          <p:cNvSpPr txBox="1"/>
          <p:nvPr/>
        </p:nvSpPr>
        <p:spPr>
          <a:xfrm>
            <a:off x="1182029" y="1427356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是我的蛋吗？</a:t>
            </a:r>
          </a:p>
        </p:txBody>
      </p:sp>
    </p:spTree>
    <p:extLst>
      <p:ext uri="{BB962C8B-B14F-4D97-AF65-F5344CB8AC3E}">
        <p14:creationId xmlns:p14="http://schemas.microsoft.com/office/powerpoint/2010/main" val="383384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D20598-8EB8-4A2B-A24B-46A3F732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B21061-C100-467D-852E-11C4291CC14F}"/>
              </a:ext>
            </a:extLst>
          </p:cNvPr>
          <p:cNvSpPr txBox="1"/>
          <p:nvPr/>
        </p:nvSpPr>
        <p:spPr>
          <a:xfrm>
            <a:off x="1538868" y="104821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不是我的蛋。</a:t>
            </a:r>
          </a:p>
        </p:txBody>
      </p:sp>
    </p:spTree>
    <p:extLst>
      <p:ext uri="{BB962C8B-B14F-4D97-AF65-F5344CB8AC3E}">
        <p14:creationId xmlns:p14="http://schemas.microsoft.com/office/powerpoint/2010/main" val="111945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F626FC-4BD1-44CE-B5D0-99C2E2400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E600B6-FE83-4EB4-AF37-3880B485BA2D}"/>
              </a:ext>
            </a:extLst>
          </p:cNvPr>
          <p:cNvSpPr txBox="1"/>
          <p:nvPr/>
        </p:nvSpPr>
        <p:spPr>
          <a:xfrm>
            <a:off x="1193180" y="1037064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是我的蛋吗？</a:t>
            </a:r>
          </a:p>
        </p:txBody>
      </p:sp>
    </p:spTree>
    <p:extLst>
      <p:ext uri="{BB962C8B-B14F-4D97-AF65-F5344CB8AC3E}">
        <p14:creationId xmlns:p14="http://schemas.microsoft.com/office/powerpoint/2010/main" val="12329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0ABE78-AF1D-4975-99EE-038DB2C92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6FF425-4319-4B68-83E8-1E504A7F7777}"/>
              </a:ext>
            </a:extLst>
          </p:cNvPr>
          <p:cNvSpPr txBox="1"/>
          <p:nvPr/>
        </p:nvSpPr>
        <p:spPr>
          <a:xfrm>
            <a:off x="1538868" y="104821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不是我的蛋。</a:t>
            </a:r>
          </a:p>
        </p:txBody>
      </p:sp>
    </p:spTree>
    <p:extLst>
      <p:ext uri="{BB962C8B-B14F-4D97-AF65-F5344CB8AC3E}">
        <p14:creationId xmlns:p14="http://schemas.microsoft.com/office/powerpoint/2010/main" val="46235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84A964-081D-4830-8247-B1BC6FCC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7EA236-0EAE-4E53-A212-CD1645F1250C}"/>
              </a:ext>
            </a:extLst>
          </p:cNvPr>
          <p:cNvSpPr txBox="1"/>
          <p:nvPr/>
        </p:nvSpPr>
        <p:spPr>
          <a:xfrm>
            <a:off x="2542478" y="8028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我的蛋。</a:t>
            </a:r>
          </a:p>
        </p:txBody>
      </p:sp>
    </p:spTree>
    <p:extLst>
      <p:ext uri="{BB962C8B-B14F-4D97-AF65-F5344CB8AC3E}">
        <p14:creationId xmlns:p14="http://schemas.microsoft.com/office/powerpoint/2010/main" val="337151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72CD20-1759-44EC-ACCA-185CE3B0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D16459-1C48-473D-9C1D-4AC9191A2B19}"/>
              </a:ext>
            </a:extLst>
          </p:cNvPr>
          <p:cNvSpPr txBox="1"/>
          <p:nvPr/>
        </p:nvSpPr>
        <p:spPr>
          <a:xfrm>
            <a:off x="9132849" y="98130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我们的蛋。</a:t>
            </a:r>
          </a:p>
        </p:txBody>
      </p:sp>
    </p:spTree>
    <p:extLst>
      <p:ext uri="{BB962C8B-B14F-4D97-AF65-F5344CB8AC3E}">
        <p14:creationId xmlns:p14="http://schemas.microsoft.com/office/powerpoint/2010/main" val="142553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7B7581-6BCA-4C7E-B0E2-F7CE04CB6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35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B60AC9-5A2F-44B6-B2BC-5F0822A6A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0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985002-8CCF-4798-A665-DBCBC2B4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C1FB0D4-1D68-4C1D-A3FB-44BE2DC05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F372480-1E37-40D0-919C-51561063F6F6}"/>
              </a:ext>
            </a:extLst>
          </p:cNvPr>
          <p:cNvSpPr txBox="1"/>
          <p:nvPr/>
        </p:nvSpPr>
        <p:spPr>
          <a:xfrm>
            <a:off x="10172905" y="753091"/>
            <a:ext cx="12378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/>
              <a:t>蛋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29394D7-8463-4DAF-B26B-932168F24B23}"/>
              </a:ext>
            </a:extLst>
          </p:cNvPr>
          <p:cNvSpPr txBox="1"/>
          <p:nvPr/>
        </p:nvSpPr>
        <p:spPr>
          <a:xfrm>
            <a:off x="9934813" y="236795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B0EDE6-F16E-41B9-BF4E-45B54692D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C1FC7E-66E8-41DA-A614-DD858A36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826D66-D7F7-4698-A73E-2F910E34F367}"/>
              </a:ext>
            </a:extLst>
          </p:cNvPr>
          <p:cNvSpPr txBox="1"/>
          <p:nvPr/>
        </p:nvSpPr>
        <p:spPr>
          <a:xfrm>
            <a:off x="10172905" y="753091"/>
            <a:ext cx="12378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/>
              <a:t>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E9CBFD-AAAF-49F3-8EA0-B4AF802301ED}"/>
              </a:ext>
            </a:extLst>
          </p:cNvPr>
          <p:cNvSpPr txBox="1"/>
          <p:nvPr/>
        </p:nvSpPr>
        <p:spPr>
          <a:xfrm>
            <a:off x="7504610" y="2458822"/>
            <a:ext cx="657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/>
              <a:t>Megan Vermaak • Mirna Lawrence • Georgia Demertzis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710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EA2287-E595-4FA7-95A6-F88ABDD3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91C710-017F-43F3-B144-D0EDE7601D42}"/>
              </a:ext>
            </a:extLst>
          </p:cNvPr>
          <p:cNvSpPr txBox="1"/>
          <p:nvPr/>
        </p:nvSpPr>
        <p:spPr>
          <a:xfrm>
            <a:off x="3055434" y="2040673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蛋</a:t>
            </a:r>
          </a:p>
        </p:txBody>
      </p:sp>
    </p:spTree>
    <p:extLst>
      <p:ext uri="{BB962C8B-B14F-4D97-AF65-F5344CB8AC3E}">
        <p14:creationId xmlns:p14="http://schemas.microsoft.com/office/powerpoint/2010/main" val="284273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A3BF12-C707-45AC-BB33-9DD102D61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CE8723F-A6FA-4C1B-B2F9-AC09210E4086}"/>
              </a:ext>
            </a:extLst>
          </p:cNvPr>
          <p:cNvSpPr txBox="1"/>
          <p:nvPr/>
        </p:nvSpPr>
        <p:spPr>
          <a:xfrm>
            <a:off x="1182029" y="1427356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是我的蛋吗？</a:t>
            </a:r>
          </a:p>
        </p:txBody>
      </p:sp>
    </p:spTree>
    <p:extLst>
      <p:ext uri="{BB962C8B-B14F-4D97-AF65-F5344CB8AC3E}">
        <p14:creationId xmlns:p14="http://schemas.microsoft.com/office/powerpoint/2010/main" val="207568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2CF4DB-3A3C-463E-B387-CCED60D72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E717DF-91D9-42EE-9735-505EEE0A2138}"/>
              </a:ext>
            </a:extLst>
          </p:cNvPr>
          <p:cNvSpPr txBox="1"/>
          <p:nvPr/>
        </p:nvSpPr>
        <p:spPr>
          <a:xfrm>
            <a:off x="1538868" y="104821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不是我的蛋。</a:t>
            </a:r>
          </a:p>
        </p:txBody>
      </p:sp>
    </p:spTree>
    <p:extLst>
      <p:ext uri="{BB962C8B-B14F-4D97-AF65-F5344CB8AC3E}">
        <p14:creationId xmlns:p14="http://schemas.microsoft.com/office/powerpoint/2010/main" val="148628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C305F7-6176-4D10-A369-49B6D9CE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B55D36-CAF7-43C1-9C19-28F2A8D78D5F}"/>
              </a:ext>
            </a:extLst>
          </p:cNvPr>
          <p:cNvSpPr txBox="1"/>
          <p:nvPr/>
        </p:nvSpPr>
        <p:spPr>
          <a:xfrm>
            <a:off x="1182029" y="1427356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是我的蛋吗？</a:t>
            </a:r>
          </a:p>
        </p:txBody>
      </p:sp>
    </p:spTree>
    <p:extLst>
      <p:ext uri="{BB962C8B-B14F-4D97-AF65-F5344CB8AC3E}">
        <p14:creationId xmlns:p14="http://schemas.microsoft.com/office/powerpoint/2010/main" val="379069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30DB65-2C02-4E80-9DD7-936C33411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290C1E-B78A-4D2C-92F4-EF3B170B8F69}"/>
              </a:ext>
            </a:extLst>
          </p:cNvPr>
          <p:cNvSpPr txBox="1"/>
          <p:nvPr/>
        </p:nvSpPr>
        <p:spPr>
          <a:xfrm>
            <a:off x="1538868" y="104821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不是我的蛋。</a:t>
            </a:r>
          </a:p>
        </p:txBody>
      </p:sp>
    </p:spTree>
    <p:extLst>
      <p:ext uri="{BB962C8B-B14F-4D97-AF65-F5344CB8AC3E}">
        <p14:creationId xmlns:p14="http://schemas.microsoft.com/office/powerpoint/2010/main" val="292299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4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76</Words>
  <Application>Microsoft Office PowerPoint</Application>
  <PresentationFormat>自定义</PresentationFormat>
  <Paragraphs>17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21</cp:revision>
  <dcterms:created xsi:type="dcterms:W3CDTF">2021-03-14T02:42:17Z</dcterms:created>
  <dcterms:modified xsi:type="dcterms:W3CDTF">2021-04-25T10:37:08Z</dcterms:modified>
</cp:coreProperties>
</file>